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14E9F4-D51A-F4B8-7606-9D8E7D1F5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BE246F-CD02-9593-DE74-2E4EAC373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DAE516-5F52-169F-1872-8331A9FD7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13.07.2023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2C67E0-B721-742F-8AF6-8ED65C19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79EC92-C17C-BA18-D03C-CF6D4E40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22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BD6E50-C66C-E039-EE85-026DC0D66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517C942-0131-967E-05E5-05CEB7919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70A25B7-C735-CE09-3043-89B5E9AD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13.07.2023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E0D6D9-BB25-0864-7227-F7A390B7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8ADE01-D2B9-239A-8EB1-036F15C3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76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883CAD0-42C4-CF9B-3998-04484015B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56B6707-BB42-C776-AB38-50133839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B5DEBC-C108-2A25-0984-99A6AFCD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13.07.2023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1670E0-E1F6-17E6-F23E-C416CE9E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F6E98E-6A7C-A61B-8620-5DFD4051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87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85A1DB-FD4F-A7D8-FDFC-94A3B54E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B3A4A8-6177-0EF1-4CC4-20D6DF836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6BDED52-D3E4-7AD8-3B21-C971AF2F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13.07.2023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F1E586-EB5F-5ACA-2469-63C0F42A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243398-2B42-7FFF-4487-FD0C0802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35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211CA8-F6DE-D4A8-C5D9-3D31D989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11C8E1-BE8B-18A6-F56D-97DF2736F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6C9BC2-83AD-FA13-E1D7-DCB0441C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13.07.2023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D5918C-2919-D29E-7A30-A953397E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D64C7D-584C-3E42-807D-C77E5093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62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06BFFB-ECE4-CE22-E6F3-941F5513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6316C4-7048-5110-79E2-6776B94B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04B08F8-710E-3594-160B-2F9E69583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3B4930E-1E7C-B787-F41E-A706EDB8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13.07.2023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2630D96-4985-C96A-5C23-B128AD78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70BD4F-D7BE-0408-1338-DAF4B629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07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E04A91-4AA2-DA2F-6A63-6948D4C6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AC36DC-8391-98A5-64B9-C2FD2B636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A2C259D-2AEF-C939-8254-52EF0253F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9EE5958-5AEA-0E67-156C-CBB60CD24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53C962-D088-6154-2EF1-6709FE72A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AE3BC8E-FB29-7E9D-4352-768586CD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13.07.2023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3E7077D-4DDC-6E4B-0CE0-70E90588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C2FC305-47A6-BE4E-170B-D74CE18C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34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175D4B-FB8E-73F6-3095-6A06D1AD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369D379-72DA-A422-2E0D-9DE4F00C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13.07.2023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F547345-2D17-887E-5961-3735B2A8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C8002A4-337B-FB4E-9756-28CE7FAC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160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C5FFD0-29F9-A213-381A-7EF89BE7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13.07.2023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B857DA0-5E8A-187C-17DD-60908BCA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93E7D4A-3EBB-A03A-536E-9182618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273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9F770A-E3A6-5A2E-DD74-2DCC2E15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7566FF-DD14-E367-49A5-F69B292D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932D49-C026-7049-86A7-0ABE4797E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CB50E5A-DA9B-73BA-FF4A-5CA870147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13.07.2023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718CB12-F12B-55D2-FABB-7A374844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2101CB0-CFBF-623C-D790-0B46EDC2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73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7DE15A-857A-6D49-0F20-E4BA146C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9186E8-99FD-B3AC-3548-C89FC07A7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2B623F2-2049-AA8E-CB7D-F9662E849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9374FA9-E10F-2BFB-E0B3-44607C1B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E596-CA87-4323-B16E-0EAA71502135}" type="datetimeFigureOut">
              <a:rPr lang="nb-NO" smtClean="0"/>
              <a:t>13.07.2023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2422F1-E65F-D884-232C-25C8F608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E67260D-28D8-5F50-CA95-E5AD9B46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009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3AC7762-A7A6-FFAD-A0AC-31C1FA8E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CA5D48-04AB-47EE-1A73-9D858E0BA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EACA22-316E-D0B9-45B4-4EF2537A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E596-CA87-4323-B16E-0EAA71502135}" type="datetimeFigureOut">
              <a:rPr lang="nb-NO" smtClean="0"/>
              <a:t>13.07.2023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2D6C73-61BC-2550-C7DC-9C2A47412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9FF7D8-6539-77E7-B4B4-1251A161B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DDD8-B772-4E75-89BF-60DD822EC2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263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DB679AA-F9B8-D41E-1607-93FEA4E54553}"/>
              </a:ext>
            </a:extLst>
          </p:cNvPr>
          <p:cNvSpPr/>
          <p:nvPr/>
        </p:nvSpPr>
        <p:spPr>
          <a:xfrm>
            <a:off x="0" y="3356264"/>
            <a:ext cx="12192000" cy="3501736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38B2122-86A1-4A29-24BD-837B49CE9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2387600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  <a:ea typeface="Geneva" panose="020B0503030404040204" pitchFamily="34" charset="0"/>
              </a:rPr>
              <a:t>Velkommen til Kvinnekamp-verksted!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E9B4E29-F41F-8D0E-4749-D023C34E9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7150" y="341169"/>
            <a:ext cx="5738622" cy="383597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275FB1D-1228-E301-52C4-D1ECAAFFD769}"/>
              </a:ext>
            </a:extLst>
          </p:cNvPr>
          <p:cNvSpPr txBox="1"/>
          <p:nvPr/>
        </p:nvSpPr>
        <p:spPr>
          <a:xfrm>
            <a:off x="9412143" y="141432"/>
            <a:ext cx="2576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>
                <a:latin typeface="Georgia" panose="02040502050405020303" pitchFamily="18" charset="0"/>
              </a:rPr>
              <a:t>Alle illustrasjoner: </a:t>
            </a:r>
            <a:r>
              <a:rPr lang="nb-NO" sz="1000" dirty="0" err="1">
                <a:latin typeface="Georgia" panose="02040502050405020303" pitchFamily="18" charset="0"/>
              </a:rPr>
              <a:t>Storyset</a:t>
            </a:r>
            <a:endParaRPr lang="nb-NO" sz="1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2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C705838-413C-1D7F-1064-5DC4DCFAFE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0A1758-D304-582A-D4E1-3830EE0F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Hva er målet med Kvinnekamp-verksted?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93BBCB-7D94-0D4B-4F8E-D062C903F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Politisk </a:t>
            </a:r>
            <a:r>
              <a:rPr lang="nb-NO" dirty="0" err="1">
                <a:solidFill>
                  <a:schemeClr val="bg1"/>
                </a:solidFill>
                <a:latin typeface="Georgia" panose="02040502050405020303" pitchFamily="18" charset="0"/>
              </a:rPr>
              <a:t>kampkurs</a:t>
            </a: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Kjenne til mekanismer og strukturer ved undertrykking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Det personlige er politisk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Øve på å «kaste seg frempå»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Ta mer plass!</a:t>
            </a:r>
          </a:p>
          <a:p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7C5F7C5-11F5-96E0-D00A-ED6A02315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3057" y="2940628"/>
            <a:ext cx="3834534" cy="383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6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ed13d9f-21df-485d-909a-231f3c6d16f0}" enabled="0" method="" siteId="{fed13d9f-21df-485d-909a-231f3c6d16f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39</Words>
  <Application>Microsoft Macintosh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Office-tema</vt:lpstr>
      <vt:lpstr>Velkommen til Kvinnekamp-verksted!</vt:lpstr>
      <vt:lpstr>Hva er målet med Kvinnekamp-verksted?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Kjønnsroller og skjønnhetstyranniet </dc:title>
  <dc:creator>Tiril Vold Hansen</dc:creator>
  <cp:lastModifiedBy>Ole Mjelstad</cp:lastModifiedBy>
  <cp:revision>11</cp:revision>
  <dcterms:created xsi:type="dcterms:W3CDTF">2023-03-07T18:00:15Z</dcterms:created>
  <dcterms:modified xsi:type="dcterms:W3CDTF">2023-07-13T09:00:30Z</dcterms:modified>
</cp:coreProperties>
</file>