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4E9F4-D51A-F4B8-7606-9D8E7D1F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BE246F-CD02-9593-DE74-2E4EAC37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DAE516-5F52-169F-1872-8331A9FD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C67E0-B721-742F-8AF6-8ED65C19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79EC92-C17C-BA18-D03C-CF6D4E40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2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BD6E50-C66C-E039-EE85-026DC0D6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17C942-0131-967E-05E5-05CEB791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0A25B7-C735-CE09-3043-89B5E9AD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E0D6D9-BB25-0864-7227-F7A390B7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8ADE01-D2B9-239A-8EB1-036F15C3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83CAD0-42C4-CF9B-3998-04484015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6B6707-BB42-C776-AB38-50133839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5DEBC-C108-2A25-0984-99A6AFC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670E0-E1F6-17E6-F23E-C416CE9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6E98E-6A7C-A61B-8620-5DFD4051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8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85A1DB-FD4F-A7D8-FDFC-94A3B54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B3A4A8-6177-0EF1-4CC4-20D6DF83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BDED52-D3E4-7AD8-3B21-C971AF2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1E586-EB5F-5ACA-2469-63C0F42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243398-2B42-7FFF-4487-FD0C080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3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211CA8-F6DE-D4A8-C5D9-3D31D989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11C8E1-BE8B-18A6-F56D-97DF273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6C9BC2-83AD-FA13-E1D7-DCB0441C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D5918C-2919-D29E-7A30-A953397E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D64C7D-584C-3E42-807D-C77E5093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6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6BFFB-ECE4-CE22-E6F3-941F5513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6316C4-7048-5110-79E2-6776B94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4B08F8-710E-3594-160B-2F9E6958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B4930E-1E7C-B787-F41E-A706EDB8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30D96-4985-C96A-5C23-B128AD78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70BD4F-D7BE-0408-1338-DAF4B629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04A91-4AA2-DA2F-6A63-6948D4C6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AC36DC-8391-98A5-64B9-C2FD2B63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59D-2AEF-C939-8254-52EF0253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EE5958-5AEA-0E67-156C-CBB60CD24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53C962-D088-6154-2EF1-6709FE72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E3BC8E-FB29-7E9D-4352-768586CD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3E7077D-4DDC-6E4B-0CE0-70E9058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2FC305-47A6-BE4E-170B-D74CE18C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75D4B-FB8E-73F6-3095-6A06D1AD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69D379-72DA-A422-2E0D-9DE4F00C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547345-2D17-887E-5961-3735B2A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8002A4-337B-FB4E-9756-28CE7FAC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6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C5FFD0-29F9-A213-381A-7EF89BE7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B857DA0-5E8A-187C-17DD-60908BCA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3E7D4A-3EBB-A03A-536E-9182618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F770A-E3A6-5A2E-DD74-2DCC2E15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7566FF-DD14-E367-49A5-F69B292D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932D49-C026-7049-86A7-0ABE4797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B50E5A-DA9B-73BA-FF4A-5CA87014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18CB12-F12B-55D2-FABB-7A37484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101CB0-CFBF-623C-D790-0B46EDC2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7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DE15A-857A-6D49-0F20-E4BA146C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9186E8-99FD-B3AC-3548-C89FC07A7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623F2-2049-AA8E-CB7D-F9662E84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374FA9-E10F-2BFB-E0B3-44607C1B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422F1-E65F-D884-232C-25C8F608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67260D-28D8-5F50-CA95-E5AD9B4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0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C7762-A7A6-FFAD-A0AC-31C1FA8E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A5D48-04AB-47EE-1A73-9D858E0B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ACA22-316E-D0B9-45B4-4EF2537A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E596-CA87-4323-B16E-0EAA71502135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D6C73-61BC-2550-C7DC-9C2A47412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9FF7D8-6539-77E7-B4B4-1251A161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6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B679AA-F9B8-D41E-1607-93FEA4E54553}"/>
              </a:ext>
            </a:extLst>
          </p:cNvPr>
          <p:cNvSpPr/>
          <p:nvPr/>
        </p:nvSpPr>
        <p:spPr>
          <a:xfrm>
            <a:off x="0" y="3356264"/>
            <a:ext cx="12192000" cy="3501736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8B2122-86A1-4A29-24BD-837B49CE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  <a:t>Avslutning &amp; oppsummering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9B4E29-F41F-8D0E-4749-D023C34E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150" y="341169"/>
            <a:ext cx="5738622" cy="383597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75FB1D-1228-E301-52C4-D1ECAAFFD769}"/>
              </a:ext>
            </a:extLst>
          </p:cNvPr>
          <p:cNvSpPr txBox="1"/>
          <p:nvPr/>
        </p:nvSpPr>
        <p:spPr>
          <a:xfrm>
            <a:off x="9412143" y="141432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latin typeface="Georgia" panose="02040502050405020303" pitchFamily="18" charset="0"/>
              </a:rPr>
              <a:t>Alle illustrasjoner: </a:t>
            </a:r>
            <a:r>
              <a:rPr lang="nb-NO" sz="1000" dirty="0" err="1">
                <a:latin typeface="Georgia" panose="02040502050405020303" pitchFamily="18" charset="0"/>
              </a:rPr>
              <a:t>Storyset</a:t>
            </a:r>
            <a:endParaRPr lang="nb-NO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2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Hva sitter dere igjen med fra verkstedet?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8464" cy="435133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Og hvordan kan dere følge opp dette videre?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7C5F7C5-11F5-96E0-D00A-ED6A0231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309" y="1548535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4206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TAKK FOR VERKSTED!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9971752-BEC6-357D-BDA8-9D3407152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2286" y="939512"/>
            <a:ext cx="5738622" cy="38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Office-tema</vt:lpstr>
      <vt:lpstr>Avslutning &amp; oppsummering</vt:lpstr>
      <vt:lpstr>Hva sitter dere igjen med fra verkstedet?</vt:lpstr>
      <vt:lpstr>TAKK FOR VERKSTED!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Kjønnsroller og skjønnhetstyranniet </dc:title>
  <dc:creator>Tiril Vold Hansen</dc:creator>
  <cp:lastModifiedBy>Ole Mjelstad</cp:lastModifiedBy>
  <cp:revision>8</cp:revision>
  <dcterms:created xsi:type="dcterms:W3CDTF">2023-03-07T18:00:15Z</dcterms:created>
  <dcterms:modified xsi:type="dcterms:W3CDTF">2023-07-14T06:22:16Z</dcterms:modified>
</cp:coreProperties>
</file>