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4E9F4-D51A-F4B8-7606-9D8E7D1F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BE246F-CD02-9593-DE74-2E4EAC37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DAE516-5F52-169F-1872-8331A9FD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C67E0-B721-742F-8AF6-8ED65C19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79EC92-C17C-BA18-D03C-CF6D4E40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2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BD6E50-C66C-E039-EE85-026DC0D6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17C942-0131-967E-05E5-05CEB791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0A25B7-C735-CE09-3043-89B5E9AD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E0D6D9-BB25-0864-7227-F7A390B7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8ADE01-D2B9-239A-8EB1-036F15C3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7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883CAD0-42C4-CF9B-3998-04484015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6B6707-BB42-C776-AB38-50133839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B5DEBC-C108-2A25-0984-99A6AFCD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670E0-E1F6-17E6-F23E-C416CE9E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6E98E-6A7C-A61B-8620-5DFD4051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8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85A1DB-FD4F-A7D8-FDFC-94A3B54E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B3A4A8-6177-0EF1-4CC4-20D6DF83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BDED52-D3E4-7AD8-3B21-C971AF2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F1E586-EB5F-5ACA-2469-63C0F42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243398-2B42-7FFF-4487-FD0C0802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3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211CA8-F6DE-D4A8-C5D9-3D31D989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11C8E1-BE8B-18A6-F56D-97DF2736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6C9BC2-83AD-FA13-E1D7-DCB0441C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D5918C-2919-D29E-7A30-A953397E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D64C7D-584C-3E42-807D-C77E5093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6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6BFFB-ECE4-CE22-E6F3-941F5513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6316C4-7048-5110-79E2-6776B94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4B08F8-710E-3594-160B-2F9E6958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B4930E-1E7C-B787-F41E-A706EDB8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30D96-4985-C96A-5C23-B128AD78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70BD4F-D7BE-0408-1338-DAF4B629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7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04A91-4AA2-DA2F-6A63-6948D4C6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AC36DC-8391-98A5-64B9-C2FD2B63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2C259D-2AEF-C939-8254-52EF0253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9EE5958-5AEA-0E67-156C-CBB60CD24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53C962-D088-6154-2EF1-6709FE72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AE3BC8E-FB29-7E9D-4352-768586CD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3E7077D-4DDC-6E4B-0CE0-70E9058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C2FC305-47A6-BE4E-170B-D74CE18C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3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75D4B-FB8E-73F6-3095-6A06D1AD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369D379-72DA-A422-2E0D-9DE4F00C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547345-2D17-887E-5961-3735B2A8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8002A4-337B-FB4E-9756-28CE7FAC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6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C5FFD0-29F9-A213-381A-7EF89BE7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B857DA0-5E8A-187C-17DD-60908BCA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3E7D4A-3EBB-A03A-536E-9182618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7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F770A-E3A6-5A2E-DD74-2DCC2E15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7566FF-DD14-E367-49A5-F69B292D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932D49-C026-7049-86A7-0ABE4797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B50E5A-DA9B-73BA-FF4A-5CA87014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18CB12-F12B-55D2-FABB-7A374844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101CB0-CFBF-623C-D790-0B46EDC2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7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DE15A-857A-6D49-0F20-E4BA146C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9186E8-99FD-B3AC-3548-C89FC07A7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623F2-2049-AA8E-CB7D-F9662E84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374FA9-E10F-2BFB-E0B3-44607C1B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422F1-E65F-D884-232C-25C8F608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67260D-28D8-5F50-CA95-E5AD9B46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0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AC7762-A7A6-FFAD-A0AC-31C1FA8E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CA5D48-04AB-47EE-1A73-9D858E0BA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EACA22-316E-D0B9-45B4-4EF2537A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2D6C73-61BC-2550-C7DC-9C2A47412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9FF7D8-6539-77E7-B4B4-1251A161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6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DB679AA-F9B8-D41E-1607-93FEA4E54553}"/>
              </a:ext>
            </a:extLst>
          </p:cNvPr>
          <p:cNvSpPr/>
          <p:nvPr/>
        </p:nvSpPr>
        <p:spPr>
          <a:xfrm>
            <a:off x="0" y="3356264"/>
            <a:ext cx="12192000" cy="3501736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8B2122-86A1-4A29-24BD-837B49CE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  <a:ea typeface="Geneva" panose="020B0503030404040204" pitchFamily="34" charset="0"/>
              </a:rPr>
              <a:t>Kjønnsroller og skjønnhetstyranniet 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7C4279B0-F03F-8B7C-C33D-25C358E7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1396" y="549102"/>
            <a:ext cx="3501736" cy="350173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CF29F3B-DBCC-2BE0-95CE-822BAAC7BDF3}"/>
              </a:ext>
            </a:extLst>
          </p:cNvPr>
          <p:cNvSpPr txBox="1"/>
          <p:nvPr/>
        </p:nvSpPr>
        <p:spPr>
          <a:xfrm>
            <a:off x="9412143" y="141432"/>
            <a:ext cx="2576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latin typeface="Georgia" panose="02040502050405020303" pitchFamily="18" charset="0"/>
              </a:rPr>
              <a:t>Alle illustrasjoner: </a:t>
            </a:r>
            <a:r>
              <a:rPr lang="nb-NO" sz="1000" dirty="0" err="1">
                <a:latin typeface="Georgia" panose="02040502050405020303" pitchFamily="18" charset="0"/>
              </a:rPr>
              <a:t>Storyset</a:t>
            </a:r>
            <a:endParaRPr lang="nb-NO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2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Kjønnsroller</a:t>
            </a:r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Normen for hvordan vi skal være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Sosialiseringsprosessen former oss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Å være kvinne er noe man </a:t>
            </a:r>
            <a:r>
              <a:rPr lang="nb-NO" i="1" dirty="0">
                <a:solidFill>
                  <a:schemeClr val="bg1"/>
                </a:solidFill>
                <a:latin typeface="Georgia" panose="02040502050405020303" pitchFamily="18" charset="0"/>
              </a:rPr>
              <a:t>blir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«Naturlige» egenskaper 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chemeClr val="bg1"/>
                </a:solidFill>
                <a:latin typeface="Georgia" panose="02040502050405020303" pitchFamily="18" charset="0"/>
              </a:rPr>
              <a:t>Diskusjon: har dere noen eksempler på forventninger på bakgrunn av kjønn? 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5CF398D-DABC-FCBD-DCCB-DED31FD0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0" y="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260E42-2295-1AD0-AA87-C699840D4D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EC6AD3-18A7-B723-B5F8-75436F71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Den utakknemlige jobben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A93AC4-FCE1-90E5-D3F0-451A2467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Kjønnsrollene setter begrensninger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Det tredje skiftet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Kvinners prestasjoner mindre viktige 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chemeClr val="bg1"/>
                </a:solidFill>
                <a:latin typeface="Georgia" panose="02040502050405020303" pitchFamily="18" charset="0"/>
              </a:rPr>
              <a:t>Øvelse: ta en «tredje skift»-test 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A19BD9D-AAF4-E336-8291-0FB94780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1127" y="1479746"/>
            <a:ext cx="5108379" cy="51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44FDAFD-3C3D-3285-C2CF-CECAA1E85C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DD5E8F-24CB-0C7E-4BE9-E40FB8E5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Yrkeskvinne, mor og sexsymbol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0C415C-8CE4-B8AF-C254-A8929DA0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Kvinnerollen og arbeidslivet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Morsrollen og familieliv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Kjønnsroller og populærkultur 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chemeClr val="bg1"/>
                </a:solidFill>
                <a:latin typeface="Georgia" panose="02040502050405020303" pitchFamily="18" charset="0"/>
              </a:rPr>
              <a:t>Øvelse: Ta gjerne øvelsen om hva man forbinder med en mann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bg1"/>
                </a:solidFill>
                <a:latin typeface="Georgia" panose="02040502050405020303" pitchFamily="18" charset="0"/>
              </a:rPr>
              <a:t>og kvinne fra oppgave- og øvelsesbanken</a:t>
            </a: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F3BE2C4E-7780-35FB-6C3F-10CCADC8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872" y="1303084"/>
            <a:ext cx="3585908" cy="35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8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8405187-595B-0CBD-BF75-F22318027F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B98CDA-B6DF-2837-E29C-7EDFCDBC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Å fjerne kjønnsrollene er viktig for alle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6B3BF5-B081-3296-8059-70ABDC9B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Kjønnsroller rammer alle ulikt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Kjønnsroller er skadelige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Kjønnsroller i endring </a:t>
            </a: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01B077C7-3150-D16F-C6AC-B003D0791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300" y="16906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DD7D195-8EE1-C8BD-81A7-C6F9B0AF1B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95E8B7-503F-BA2D-C6A1-4B3965B9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Skjønnhetstyranniet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BDA111-1393-2871-304B-BAAFDF00C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Skjønnhetsidealet gjennom tidene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Dagens skjønnhetsideal rammer alle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Sosiale medier og skjønnhetsfiltre </a:t>
            </a: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chemeClr val="bg1"/>
                </a:solidFill>
                <a:latin typeface="Georgia" panose="02040502050405020303" pitchFamily="18" charset="0"/>
              </a:rPr>
              <a:t>Øvelse: Oppramsing av skjønnhetsprodukter / Tid og skjønnhetsidealer </a:t>
            </a: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F17E41EB-8210-3122-B85E-F8144C140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1864" y="465931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FB025F2-368B-5BCB-AECD-169D150844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88AE83-B684-07F6-F9F7-26AA1466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Ung, hvit og vakker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6DDE03-7262-2445-5B39-9954AE82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3936" cy="435133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Gammel = stygg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Ungdom er en gullgruve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Det hvite skjønnhetsidealet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Skjønnhetstyranniet på arbeidsplassen </a:t>
            </a: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D9EC2BB3-A1B1-CEF7-4D3E-DA71D9F11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756" y="1133869"/>
            <a:ext cx="5454256" cy="54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566CE2E-13B9-62D8-B2D8-1FAF6F32FD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F1098C-6EEC-3551-2DEC-B78A8FD2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Skjønnhetstyranniet og kapitalisme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C3932-7AAB-793B-90F7-2E434C88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Penger i kassa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Nye produkter og problemer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Endring er mulig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Kampen fortsetter!  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79FD6F1D-129C-E72C-1A4E-7F2A6BC1E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4798" y="162004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168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Office-tema</vt:lpstr>
      <vt:lpstr>Kjønnsroller og skjønnhetstyranniet </vt:lpstr>
      <vt:lpstr>Kjønnsroller </vt:lpstr>
      <vt:lpstr>Den utakknemlige jobben </vt:lpstr>
      <vt:lpstr>Yrkeskvinne, mor og sexsymbol  </vt:lpstr>
      <vt:lpstr>Å fjerne kjønnsrollene er viktig for alle </vt:lpstr>
      <vt:lpstr>Skjønnhetstyranniet </vt:lpstr>
      <vt:lpstr>Ung, hvit og vakker</vt:lpstr>
      <vt:lpstr>Skjønnhetstyranniet og kapitalisme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Kjønnsroller og skjønnhetstyranniet </dc:title>
  <dc:creator>Tiril Vold Hansen</dc:creator>
  <cp:lastModifiedBy>Ole Mjelstad</cp:lastModifiedBy>
  <cp:revision>6</cp:revision>
  <dcterms:created xsi:type="dcterms:W3CDTF">2023-03-07T18:00:15Z</dcterms:created>
  <dcterms:modified xsi:type="dcterms:W3CDTF">2023-07-14T06:23:51Z</dcterms:modified>
</cp:coreProperties>
</file>